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sldIdLst>
    <p:sldId id="262" r:id="rId5"/>
    <p:sldId id="403" r:id="rId6"/>
    <p:sldId id="404" r:id="rId7"/>
    <p:sldId id="405" r:id="rId8"/>
    <p:sldId id="406" r:id="rId9"/>
    <p:sldId id="410" r:id="rId10"/>
    <p:sldId id="407" r:id="rId11"/>
    <p:sldId id="408" r:id="rId12"/>
    <p:sldId id="409" r:id="rId13"/>
    <p:sldId id="411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5" r:id="rId22"/>
    <p:sldId id="426" r:id="rId23"/>
    <p:sldId id="427" r:id="rId24"/>
    <p:sldId id="428" r:id="rId25"/>
    <p:sldId id="429" r:id="rId26"/>
    <p:sldId id="430" r:id="rId27"/>
    <p:sldId id="398" r:id="rId28"/>
    <p:sldId id="399" r:id="rId29"/>
    <p:sldId id="402" r:id="rId30"/>
    <p:sldId id="412" r:id="rId31"/>
    <p:sldId id="413" r:id="rId32"/>
    <p:sldId id="431" r:id="rId33"/>
  </p:sldIdLst>
  <p:sldSz cx="9906000" cy="7239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9FF"/>
    <a:srgbClr val="000066"/>
    <a:srgbClr val="B8B8E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24" autoAdjust="0"/>
  </p:normalViewPr>
  <p:slideViewPr>
    <p:cSldViewPr>
      <p:cViewPr varScale="1">
        <p:scale>
          <a:sx n="80" d="100"/>
          <a:sy n="80" d="100"/>
        </p:scale>
        <p:origin x="1291" y="53"/>
      </p:cViewPr>
      <p:guideLst>
        <p:guide orient="horz" pos="2280"/>
        <p:guide pos="312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695825" y="1235075"/>
            <a:ext cx="5216525" cy="5270500"/>
            <a:chOff x="4334933" y="1169931"/>
            <a:chExt cx="4814835" cy="499380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6009722" y="1169931"/>
              <a:ext cx="3134185" cy="31346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334933" y="1348926"/>
              <a:ext cx="4814835" cy="48148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5225809" y="1469259"/>
              <a:ext cx="3912237" cy="39123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304933" y="1308313"/>
              <a:ext cx="3838974" cy="383860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706414" y="1770090"/>
              <a:ext cx="3431632" cy="343098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63034"/>
            <a:ext cx="6667606" cy="3297768"/>
          </a:xfrm>
        </p:spPr>
        <p:txBody>
          <a:bodyPr anchor="b"/>
          <a:lstStyle>
            <a:lvl1pPr algn="l">
              <a:defRPr sz="4645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4057416"/>
            <a:ext cx="5367104" cy="2019770"/>
          </a:xfrm>
        </p:spPr>
        <p:txBody>
          <a:bodyPr anchor="t"/>
          <a:lstStyle>
            <a:lvl1pPr marL="0" indent="0" algn="l">
              <a:buNone/>
              <a:defRPr sz="2111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3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8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0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6B88-1071-42D3-95E0-8B07EB6A7CB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5008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63033"/>
            <a:ext cx="8750300" cy="329776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89"/>
            </a:lvl1pPr>
            <a:lvl2pPr marL="482620" indent="0">
              <a:buNone/>
              <a:defRPr sz="1689"/>
            </a:lvl2pPr>
            <a:lvl3pPr marL="965241" indent="0">
              <a:buNone/>
              <a:defRPr sz="1689"/>
            </a:lvl3pPr>
            <a:lvl4pPr marL="1447861" indent="0">
              <a:buNone/>
              <a:defRPr sz="1689"/>
            </a:lvl4pPr>
            <a:lvl5pPr marL="1930481" indent="0">
              <a:buNone/>
              <a:defRPr sz="1689"/>
            </a:lvl5pPr>
            <a:lvl6pPr marL="2413102" indent="0">
              <a:buNone/>
              <a:defRPr sz="1689"/>
            </a:lvl6pPr>
            <a:lvl7pPr marL="2895722" indent="0">
              <a:buNone/>
              <a:defRPr sz="1689"/>
            </a:lvl7pPr>
            <a:lvl8pPr marL="3378342" indent="0">
              <a:buNone/>
              <a:defRPr sz="1689"/>
            </a:lvl8pPr>
            <a:lvl9pPr marL="3860963" indent="0">
              <a:buNone/>
              <a:defRPr sz="1689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4057415"/>
            <a:ext cx="7888110" cy="482600"/>
          </a:xfrm>
        </p:spPr>
        <p:txBody>
          <a:bodyPr anchor="t"/>
          <a:lstStyle>
            <a:lvl1pPr marL="0" indent="0">
              <a:buFontTx/>
              <a:buNone/>
              <a:defRPr sz="1689"/>
            </a:lvl1pPr>
            <a:lvl2pPr marL="482620" indent="0">
              <a:buFontTx/>
              <a:buNone/>
              <a:defRPr/>
            </a:lvl2pPr>
            <a:lvl3pPr marL="965241" indent="0">
              <a:buFontTx/>
              <a:buNone/>
              <a:defRPr/>
            </a:lvl3pPr>
            <a:lvl4pPr marL="1447861" indent="0">
              <a:buFontTx/>
              <a:buNone/>
              <a:defRPr/>
            </a:lvl4pPr>
            <a:lvl5pPr marL="193048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D6E18-8318-4267-BFCB-A816F71F5E6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7816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63033"/>
            <a:ext cx="8750300" cy="3056467"/>
          </a:xfrm>
        </p:spPr>
        <p:txBody>
          <a:bodyPr/>
          <a:lstStyle>
            <a:lvl1pPr algn="l">
              <a:defRPr sz="2956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343400"/>
            <a:ext cx="6915515" cy="2010833"/>
          </a:xfrm>
        </p:spPr>
        <p:txBody>
          <a:bodyPr/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E67C-E238-4A3E-9D3E-68DF9A923F6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0319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0" y="750888"/>
            <a:ext cx="495300" cy="615950"/>
          </a:xfrm>
          <a:prstGeom prst="rect">
            <a:avLst/>
          </a:prstGeom>
        </p:spPr>
        <p:txBody>
          <a:bodyPr lIns="96520" tIns="48260" rIns="96520" bIns="48260" anchor="ctr"/>
          <a:lstStyle/>
          <a:p>
            <a:pPr>
              <a:defRPr/>
            </a:pPr>
            <a:r>
              <a:rPr lang="en-US" sz="8445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7550" y="2922588"/>
            <a:ext cx="495300" cy="617537"/>
          </a:xfrm>
          <a:prstGeom prst="rect">
            <a:avLst/>
          </a:prstGeom>
        </p:spPr>
        <p:txBody>
          <a:bodyPr lIns="96520" tIns="48260" rIns="96520" bIns="48260" anchor="ctr"/>
          <a:lstStyle/>
          <a:p>
            <a:pPr algn="r">
              <a:defRPr/>
            </a:pPr>
            <a:r>
              <a:rPr lang="en-US" sz="8445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63033"/>
            <a:ext cx="7431436" cy="3056467"/>
          </a:xfrm>
        </p:spPr>
        <p:txBody>
          <a:bodyPr/>
          <a:lstStyle>
            <a:lvl1pPr algn="l">
              <a:defRPr sz="2956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619500"/>
            <a:ext cx="6936006" cy="50941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82620" indent="0">
              <a:buFontTx/>
              <a:buNone/>
              <a:defRPr/>
            </a:lvl2pPr>
            <a:lvl3pPr marL="965241" indent="0">
              <a:buFontTx/>
              <a:buNone/>
              <a:defRPr/>
            </a:lvl3pPr>
            <a:lvl4pPr marL="1447861" indent="0">
              <a:buFontTx/>
              <a:buNone/>
              <a:defRPr/>
            </a:lvl4pPr>
            <a:lvl5pPr marL="193048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540018"/>
            <a:ext cx="6914224" cy="1814215"/>
          </a:xfrm>
        </p:spPr>
        <p:txBody>
          <a:bodyPr/>
          <a:lstStyle>
            <a:lvl1pPr marL="0" indent="0" algn="l">
              <a:buNone/>
              <a:defRPr sz="2111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3D67-0ED3-449B-8830-D7879A8EFCE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9223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619500"/>
            <a:ext cx="6914224" cy="1791700"/>
          </a:xfrm>
        </p:spPr>
        <p:txBody>
          <a:bodyPr anchor="b"/>
          <a:lstStyle>
            <a:lvl1pPr algn="l">
              <a:defRPr sz="2956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418146"/>
            <a:ext cx="6915515" cy="936087"/>
          </a:xfrm>
        </p:spPr>
        <p:txBody>
          <a:bodyPr anchor="t"/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99166-CEB1-4C94-A971-B534AF31D44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343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0" y="750888"/>
            <a:ext cx="495300" cy="615950"/>
          </a:xfrm>
          <a:prstGeom prst="rect">
            <a:avLst/>
          </a:prstGeom>
        </p:spPr>
        <p:txBody>
          <a:bodyPr lIns="96520" tIns="48260" rIns="96520" bIns="48260" anchor="ctr"/>
          <a:lstStyle/>
          <a:p>
            <a:pPr>
              <a:defRPr/>
            </a:pPr>
            <a:r>
              <a:rPr lang="en-US" sz="8445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7550" y="2922588"/>
            <a:ext cx="495300" cy="617537"/>
          </a:xfrm>
          <a:prstGeom prst="rect">
            <a:avLst/>
          </a:prstGeom>
        </p:spPr>
        <p:txBody>
          <a:bodyPr lIns="96520" tIns="48260" rIns="96520" bIns="48260" anchor="ctr"/>
          <a:lstStyle/>
          <a:p>
            <a:pPr algn="r">
              <a:defRPr/>
            </a:pPr>
            <a:r>
              <a:rPr lang="en-US" sz="8445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63033"/>
            <a:ext cx="7431435" cy="3056467"/>
          </a:xfrm>
        </p:spPr>
        <p:txBody>
          <a:bodyPr/>
          <a:lstStyle>
            <a:lvl1pPr algn="l">
              <a:defRPr sz="2956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4102100"/>
            <a:ext cx="6914224" cy="1108192"/>
          </a:xfrm>
        </p:spPr>
        <p:txBody>
          <a:bodyPr anchor="b"/>
          <a:lstStyle>
            <a:lvl1pPr>
              <a:buNone/>
              <a:defRPr lang="en-US" sz="2111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228167"/>
            <a:ext cx="6914223" cy="1126067"/>
          </a:xfrm>
        </p:spPr>
        <p:txBody>
          <a:bodyPr anchor="t"/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9576E-C8AB-4857-825F-56B780815B3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80003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63033"/>
            <a:ext cx="8152796" cy="3056467"/>
          </a:xfrm>
        </p:spPr>
        <p:txBody>
          <a:bodyPr/>
          <a:lstStyle>
            <a:lvl1pPr>
              <a:defRPr lang="en-US" sz="2956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4146786"/>
            <a:ext cx="6914224" cy="884767"/>
          </a:xfrm>
        </p:spPr>
        <p:txBody>
          <a:bodyPr anchor="b"/>
          <a:lstStyle>
            <a:lvl1pPr>
              <a:buNone/>
              <a:defRPr lang="en-US" sz="2111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031554"/>
            <a:ext cx="6914223" cy="1322680"/>
          </a:xfrm>
        </p:spPr>
        <p:txBody>
          <a:bodyPr anchor="t"/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819C2-6A64-44A9-BB4B-40BFE7F0351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3447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>
            <a:lvl1pPr algn="l">
              <a:defRPr sz="29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63034"/>
            <a:ext cx="7101106" cy="39769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2FA4-35BB-416E-BD22-9D44E55A667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2405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63034"/>
            <a:ext cx="2214544" cy="4665133"/>
          </a:xfrm>
        </p:spPr>
        <p:txBody>
          <a:bodyPr vert="eaVert"/>
          <a:lstStyle>
            <a:lvl1pPr>
              <a:defRPr sz="29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63033"/>
            <a:ext cx="6337513" cy="5791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6277-7256-4ABD-B9CD-B04A742CD71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8575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63033"/>
            <a:ext cx="7101106" cy="3976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98DF-DFE7-4964-9585-B872678246F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7129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091266"/>
            <a:ext cx="6936007" cy="2448749"/>
          </a:xfrm>
        </p:spPr>
        <p:txBody>
          <a:bodyPr anchor="b"/>
          <a:lstStyle>
            <a:lvl1pPr algn="l">
              <a:defRPr sz="3378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736630"/>
            <a:ext cx="6936006" cy="1617604"/>
          </a:xfrm>
        </p:spPr>
        <p:txBody>
          <a:bodyPr anchor="t"/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2E85-711D-4E84-AC38-04ED24AE57E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3181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>
            <a:lvl1pPr>
              <a:defRPr sz="33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63034"/>
            <a:ext cx="4279131" cy="3976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63034"/>
            <a:ext cx="4277258" cy="396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0E28-01F0-4904-B50A-A7F831204CB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9680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>
            <a:lvl1pPr>
              <a:defRPr sz="33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63033"/>
            <a:ext cx="4026605" cy="643467"/>
          </a:xfrm>
        </p:spPr>
        <p:txBody>
          <a:bodyPr anchor="b">
            <a:noAutofit/>
          </a:bodyPr>
          <a:lstStyle>
            <a:lvl1pPr marL="0" indent="0">
              <a:buNone/>
              <a:defRPr sz="2533" b="0" cap="all">
                <a:solidFill>
                  <a:schemeClr val="tx1"/>
                </a:solidFill>
              </a:defRPr>
            </a:lvl1pPr>
            <a:lvl2pPr marL="482620" indent="0">
              <a:buNone/>
              <a:defRPr sz="2111" b="1"/>
            </a:lvl2pPr>
            <a:lvl3pPr marL="965241" indent="0">
              <a:buNone/>
              <a:defRPr sz="1900" b="1"/>
            </a:lvl3pPr>
            <a:lvl4pPr marL="1447861" indent="0">
              <a:buNone/>
              <a:defRPr sz="1689" b="1"/>
            </a:lvl4pPr>
            <a:lvl5pPr marL="1930481" indent="0">
              <a:buNone/>
              <a:defRPr sz="1689" b="1"/>
            </a:lvl5pPr>
            <a:lvl6pPr marL="2413102" indent="0">
              <a:buNone/>
              <a:defRPr sz="1689" b="1"/>
            </a:lvl6pPr>
            <a:lvl7pPr marL="2895722" indent="0">
              <a:buNone/>
              <a:defRPr sz="1689" b="1"/>
            </a:lvl7pPr>
            <a:lvl8pPr marL="3378342" indent="0">
              <a:buNone/>
              <a:defRPr sz="1689" b="1"/>
            </a:lvl8pPr>
            <a:lvl9pPr marL="3860963" indent="0">
              <a:buNone/>
              <a:defRPr sz="16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206501"/>
            <a:ext cx="4274256" cy="3333515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98223"/>
            <a:ext cx="4077722" cy="608277"/>
          </a:xfrm>
        </p:spPr>
        <p:txBody>
          <a:bodyPr anchor="b">
            <a:noAutofit/>
          </a:bodyPr>
          <a:lstStyle>
            <a:lvl1pPr marL="0" indent="0">
              <a:buNone/>
              <a:defRPr sz="2533" b="0" cap="all">
                <a:solidFill>
                  <a:schemeClr val="tx1"/>
                </a:solidFill>
              </a:defRPr>
            </a:lvl1pPr>
            <a:lvl2pPr marL="482620" indent="0">
              <a:buNone/>
              <a:defRPr sz="2111" b="1"/>
            </a:lvl2pPr>
            <a:lvl3pPr marL="965241" indent="0">
              <a:buNone/>
              <a:defRPr sz="1900" b="1"/>
            </a:lvl3pPr>
            <a:lvl4pPr marL="1447861" indent="0">
              <a:buNone/>
              <a:defRPr sz="1689" b="1"/>
            </a:lvl4pPr>
            <a:lvl5pPr marL="1930481" indent="0">
              <a:buNone/>
              <a:defRPr sz="1689" b="1"/>
            </a:lvl5pPr>
            <a:lvl6pPr marL="2413102" indent="0">
              <a:buNone/>
              <a:defRPr sz="1689" b="1"/>
            </a:lvl6pPr>
            <a:lvl7pPr marL="2895722" indent="0">
              <a:buNone/>
              <a:defRPr sz="1689" b="1"/>
            </a:lvl7pPr>
            <a:lvl8pPr marL="3378342" indent="0">
              <a:buNone/>
              <a:defRPr sz="1689" b="1"/>
            </a:lvl8pPr>
            <a:lvl9pPr marL="3860963" indent="0">
              <a:buNone/>
              <a:defRPr sz="16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206500"/>
            <a:ext cx="4286430" cy="332457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F304-6EE5-45A2-806A-12E214D86D5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4009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>
            <a:lvl1pPr>
              <a:defRPr sz="33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8915-C465-418E-AD83-CEE2AA38614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0496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3CC3-31B1-4F6F-8BFF-AF0AE5EA5D5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224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63033"/>
            <a:ext cx="3467100" cy="1608667"/>
          </a:xfrm>
        </p:spPr>
        <p:txBody>
          <a:bodyPr anchor="b"/>
          <a:lstStyle>
            <a:lvl1pPr algn="l">
              <a:defRPr sz="2111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63033"/>
            <a:ext cx="4808651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332569"/>
            <a:ext cx="3467100" cy="2207449"/>
          </a:xfrm>
        </p:spPr>
        <p:txBody>
          <a:bodyPr anchor="t"/>
          <a:lstStyle>
            <a:lvl1pPr marL="0" indent="0">
              <a:buNone/>
              <a:defRPr sz="1689"/>
            </a:lvl1pPr>
            <a:lvl2pPr marL="482620" indent="0">
              <a:buNone/>
              <a:defRPr sz="1267"/>
            </a:lvl2pPr>
            <a:lvl3pPr marL="965241" indent="0">
              <a:buNone/>
              <a:defRPr sz="1056"/>
            </a:lvl3pPr>
            <a:lvl4pPr marL="1447861" indent="0">
              <a:buNone/>
              <a:defRPr sz="950"/>
            </a:lvl4pPr>
            <a:lvl5pPr marL="1930481" indent="0">
              <a:buNone/>
              <a:defRPr sz="950"/>
            </a:lvl5pPr>
            <a:lvl6pPr marL="2413102" indent="0">
              <a:buNone/>
              <a:defRPr sz="950"/>
            </a:lvl6pPr>
            <a:lvl7pPr marL="2895722" indent="0">
              <a:buNone/>
              <a:defRPr sz="950"/>
            </a:lvl7pPr>
            <a:lvl8pPr marL="3378342" indent="0">
              <a:buNone/>
              <a:defRPr sz="950"/>
            </a:lvl8pPr>
            <a:lvl9pPr marL="3860963" indent="0">
              <a:buNone/>
              <a:defRPr sz="9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3132-3A7E-4812-97DA-3504D930E57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5548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528233"/>
            <a:ext cx="3860196" cy="1206500"/>
          </a:xfrm>
        </p:spPr>
        <p:txBody>
          <a:bodyPr anchor="b"/>
          <a:lstStyle>
            <a:lvl1pPr algn="l">
              <a:defRPr sz="253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65200"/>
            <a:ext cx="3554389" cy="50673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89"/>
            </a:lvl1pPr>
            <a:lvl2pPr marL="482620" indent="0">
              <a:buNone/>
              <a:defRPr sz="1689"/>
            </a:lvl2pPr>
            <a:lvl3pPr marL="965241" indent="0">
              <a:buNone/>
              <a:defRPr sz="1689"/>
            </a:lvl3pPr>
            <a:lvl4pPr marL="1447861" indent="0">
              <a:buNone/>
              <a:defRPr sz="1689"/>
            </a:lvl4pPr>
            <a:lvl5pPr marL="1930481" indent="0">
              <a:buNone/>
              <a:defRPr sz="1689"/>
            </a:lvl5pPr>
            <a:lvl6pPr marL="2413102" indent="0">
              <a:buNone/>
              <a:defRPr sz="1689"/>
            </a:lvl6pPr>
            <a:lvl7pPr marL="2895722" indent="0">
              <a:buNone/>
              <a:defRPr sz="1689"/>
            </a:lvl7pPr>
            <a:lvl8pPr marL="3378342" indent="0">
              <a:buNone/>
              <a:defRPr sz="1689"/>
            </a:lvl8pPr>
            <a:lvl9pPr marL="3860963" indent="0">
              <a:buNone/>
              <a:defRPr sz="1689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895600"/>
            <a:ext cx="3861242" cy="2198511"/>
          </a:xfrm>
        </p:spPr>
        <p:txBody>
          <a:bodyPr anchor="t"/>
          <a:lstStyle>
            <a:lvl1pPr marL="0" indent="0">
              <a:buNone/>
              <a:defRPr sz="1900"/>
            </a:lvl1pPr>
            <a:lvl2pPr marL="482620" indent="0">
              <a:buNone/>
              <a:defRPr sz="1267"/>
            </a:lvl2pPr>
            <a:lvl3pPr marL="965241" indent="0">
              <a:buNone/>
              <a:defRPr sz="1056"/>
            </a:lvl3pPr>
            <a:lvl4pPr marL="1447861" indent="0">
              <a:buNone/>
              <a:defRPr sz="950"/>
            </a:lvl4pPr>
            <a:lvl5pPr marL="1930481" indent="0">
              <a:buNone/>
              <a:defRPr sz="950"/>
            </a:lvl5pPr>
            <a:lvl6pPr marL="2413102" indent="0">
              <a:buNone/>
              <a:defRPr sz="950"/>
            </a:lvl6pPr>
            <a:lvl7pPr marL="2895722" indent="0">
              <a:buNone/>
              <a:defRPr sz="950"/>
            </a:lvl7pPr>
            <a:lvl8pPr marL="3378342" indent="0">
              <a:buNone/>
              <a:defRPr sz="950"/>
            </a:lvl8pPr>
            <a:lvl9pPr marL="3860963" indent="0">
              <a:buNone/>
              <a:defRPr sz="9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ECF2-F340-461A-8DF2-FB45AC841ED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1576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7226300" y="4111625"/>
            <a:ext cx="2676525" cy="280511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337" y="3259666"/>
              <a:ext cx="912597" cy="9134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66"/>
              <a:ext cx="2981857" cy="29818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996" y="3581098"/>
              <a:ext cx="1895938" cy="189771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328" y="3434002"/>
              <a:ext cx="1740301" cy="17397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9080" y="3986065"/>
              <a:ext cx="1264548" cy="12639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63563"/>
            <a:ext cx="7100888" cy="3976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50213" y="6515100"/>
            <a:ext cx="1300162" cy="3857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5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515100"/>
            <a:ext cx="6296025" cy="3857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5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1688" y="5888038"/>
            <a:ext cx="928687" cy="708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956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BA766E9-96DB-4D5D-AC79-98D6ACCB1C2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4" r:id="rId12"/>
    <p:sldLayoutId id="2147483729" r:id="rId13"/>
    <p:sldLayoutId id="2147483735" r:id="rId14"/>
    <p:sldLayoutId id="2147483730" r:id="rId15"/>
    <p:sldLayoutId id="2147483731" r:id="rId16"/>
    <p:sldLayoutId id="2147483732" r:id="rId17"/>
  </p:sldLayoutIdLst>
  <p:txStyles>
    <p:titleStyle>
      <a:lvl1pPr algn="l" defTabSz="482600" rtl="0" fontAlgn="base">
        <a:spcBef>
          <a:spcPct val="0"/>
        </a:spcBef>
        <a:spcAft>
          <a:spcPct val="0"/>
        </a:spcAft>
        <a:defRPr sz="33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826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4826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4826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4826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1625" indent="-301625" algn="l" defTabSz="482600" rtl="0" fontAlgn="base">
        <a:spcBef>
          <a:spcPct val="20000"/>
        </a:spcBef>
        <a:spcAft>
          <a:spcPts val="6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>
          <a:solidFill>
            <a:srgbClr val="0F496F"/>
          </a:solidFill>
          <a:latin typeface="+mn-lt"/>
          <a:ea typeface="+mn-ea"/>
          <a:cs typeface="+mn-cs"/>
        </a:defRPr>
      </a:lvl1pPr>
      <a:lvl2pPr marL="784225" indent="-301625" algn="l" defTabSz="482600" rtl="0" fontAlgn="base">
        <a:spcBef>
          <a:spcPct val="20000"/>
        </a:spcBef>
        <a:spcAft>
          <a:spcPts val="6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00" kern="1200">
          <a:solidFill>
            <a:srgbClr val="0F496F"/>
          </a:solidFill>
          <a:latin typeface="+mn-lt"/>
          <a:ea typeface="+mn-ea"/>
          <a:cs typeface="+mn-cs"/>
        </a:defRPr>
      </a:lvl2pPr>
      <a:lvl3pPr marL="1266825" indent="-301625" algn="l" defTabSz="482600" rtl="0" fontAlgn="base">
        <a:spcBef>
          <a:spcPct val="20000"/>
        </a:spcBef>
        <a:spcAft>
          <a:spcPts val="6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628775" indent="-180975" algn="l" defTabSz="482600" rtl="0" fontAlgn="base">
        <a:spcBef>
          <a:spcPct val="20000"/>
        </a:spcBef>
        <a:spcAft>
          <a:spcPts val="6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111375" indent="-180975" algn="l" defTabSz="482600" rtl="0" fontAlgn="base">
        <a:spcBef>
          <a:spcPct val="20000"/>
        </a:spcBef>
        <a:spcAft>
          <a:spcPts val="6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654412" indent="-241310" algn="l" defTabSz="482620" rtl="0" eaLnBrk="1" latinLnBrk="0" hangingPunct="1">
        <a:spcBef>
          <a:spcPct val="20000"/>
        </a:spcBef>
        <a:spcAft>
          <a:spcPts val="63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7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137032" indent="-241310" algn="l" defTabSz="482620" rtl="0" eaLnBrk="1" latinLnBrk="0" hangingPunct="1">
        <a:spcBef>
          <a:spcPct val="20000"/>
        </a:spcBef>
        <a:spcAft>
          <a:spcPts val="63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7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619652" indent="-241310" algn="l" defTabSz="482620" rtl="0" eaLnBrk="1" latinLnBrk="0" hangingPunct="1">
        <a:spcBef>
          <a:spcPct val="20000"/>
        </a:spcBef>
        <a:spcAft>
          <a:spcPts val="63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7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102273" indent="-241310" algn="l" defTabSz="482620" rtl="0" eaLnBrk="1" latinLnBrk="0" hangingPunct="1">
        <a:spcBef>
          <a:spcPct val="20000"/>
        </a:spcBef>
        <a:spcAft>
          <a:spcPts val="63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7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2620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5241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7861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0481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3102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5722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8342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0963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239000"/>
          </a:xfrm>
          <a:prstGeom prst="actionButtonBlank">
            <a:avLst/>
          </a:prstGeom>
          <a:gradFill rotWithShape="1">
            <a:gsLst>
              <a:gs pos="0">
                <a:srgbClr val="C9C9FF"/>
              </a:gs>
              <a:gs pos="100000">
                <a:srgbClr val="333399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CA" altLang="en-US"/>
          </a:p>
        </p:txBody>
      </p:sp>
      <p:sp>
        <p:nvSpPr>
          <p:cNvPr id="5123" name="WordArt 36"/>
          <p:cNvSpPr>
            <a:spLocks noChangeArrowheads="1" noChangeShapeType="1" noTextEdit="1"/>
          </p:cNvSpPr>
          <p:nvPr/>
        </p:nvSpPr>
        <p:spPr bwMode="auto">
          <a:xfrm>
            <a:off x="1712913" y="1855788"/>
            <a:ext cx="6619875" cy="3455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Lecture Flash</a:t>
            </a:r>
          </a:p>
          <a:p>
            <a:pPr algn="ctr"/>
            <a:r>
              <a:rPr lang="en-US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Sight Words Flash</a:t>
            </a:r>
            <a:endParaRPr lang="en-CA" sz="60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lit</a:t>
            </a:r>
            <a:endParaRPr lang="en-CA" altLang="en-US" sz="7200" dirty="0"/>
          </a:p>
        </p:txBody>
      </p:sp>
      <p:pic>
        <p:nvPicPr>
          <p:cNvPr id="3" name="l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61950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568624" y="243136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mon</a:t>
            </a:r>
            <a:endParaRPr lang="en-CA" altLang="en-US" sz="7200" dirty="0"/>
          </a:p>
        </p:txBody>
      </p:sp>
      <p:pic>
        <p:nvPicPr>
          <p:cNvPr id="2" name="m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61666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ma</a:t>
            </a:r>
            <a:endParaRPr lang="en-CA" altLang="en-US" sz="7200" dirty="0"/>
          </a:p>
        </p:txBody>
      </p:sp>
      <p:pic>
        <p:nvPicPr>
          <p:cNvPr id="3" name="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58349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/>
              <a:t>p</a:t>
            </a:r>
            <a:r>
              <a:rPr lang="fr-CA" altLang="en-US" sz="7200" dirty="0" smtClean="0"/>
              <a:t>arce que</a:t>
            </a:r>
            <a:endParaRPr lang="en-CA" altLang="en-US" sz="7200" dirty="0"/>
          </a:p>
        </p:txBody>
      </p:sp>
      <p:pic>
        <p:nvPicPr>
          <p:cNvPr id="2" name="parce q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6351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32620" y="2359360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plus</a:t>
            </a:r>
            <a:endParaRPr lang="en-CA" altLang="en-US" sz="7200" dirty="0"/>
          </a:p>
        </p:txBody>
      </p:sp>
      <p:pic>
        <p:nvPicPr>
          <p:cNvPr id="2" name="pl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4968" y="356619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pour</a:t>
            </a:r>
            <a:endParaRPr lang="en-CA" altLang="en-US" sz="7200" dirty="0"/>
          </a:p>
        </p:txBody>
      </p:sp>
      <p:pic>
        <p:nvPicPr>
          <p:cNvPr id="2" name="p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619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863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prendre</a:t>
            </a:r>
            <a:endParaRPr lang="en-CA" altLang="en-US" sz="7200" dirty="0"/>
          </a:p>
        </p:txBody>
      </p:sp>
      <p:pic>
        <p:nvPicPr>
          <p:cNvPr id="3" name="prend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2980" y="37036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169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pas</a:t>
            </a:r>
            <a:endParaRPr lang="en-CA" altLang="en-US" sz="7200" dirty="0"/>
          </a:p>
        </p:txBody>
      </p:sp>
      <p:pic>
        <p:nvPicPr>
          <p:cNvPr id="2" name="p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08984" y="37995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006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quand</a:t>
            </a:r>
            <a:endParaRPr lang="en-CA" altLang="en-US" sz="7200" dirty="0"/>
          </a:p>
        </p:txBody>
      </p:sp>
      <p:pic>
        <p:nvPicPr>
          <p:cNvPr id="2" name="qu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6962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115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sa</a:t>
            </a:r>
            <a:endParaRPr lang="en-CA" altLang="en-US" sz="7200" dirty="0"/>
          </a:p>
        </p:txBody>
      </p:sp>
      <p:pic>
        <p:nvPicPr>
          <p:cNvPr id="2" name="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036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222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460612" y="2323356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ami</a:t>
            </a:r>
            <a:endParaRPr lang="en-CA" altLang="en-US" sz="7200" dirty="0"/>
          </a:p>
        </p:txBody>
      </p:sp>
      <p:pic>
        <p:nvPicPr>
          <p:cNvPr id="5" name="a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64968" y="352350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tout</a:t>
            </a:r>
            <a:endParaRPr lang="en-CA" altLang="en-US" sz="7200" dirty="0"/>
          </a:p>
        </p:txBody>
      </p:sp>
      <p:pic>
        <p:nvPicPr>
          <p:cNvPr id="2" name="t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5834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766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/>
              <a:t>t</a:t>
            </a:r>
            <a:r>
              <a:rPr lang="fr-CA" altLang="en-US" sz="7200" dirty="0" smtClean="0"/>
              <a:t>u es</a:t>
            </a:r>
            <a:endParaRPr lang="en-CA" altLang="en-US" sz="7200" dirty="0"/>
          </a:p>
        </p:txBody>
      </p:sp>
      <p:pic>
        <p:nvPicPr>
          <p:cNvPr id="2" name="tu 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619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006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viens</a:t>
            </a:r>
            <a:endParaRPr lang="en-CA" altLang="en-US" sz="7200" dirty="0"/>
          </a:p>
        </p:txBody>
      </p:sp>
      <p:pic>
        <p:nvPicPr>
          <p:cNvPr id="2" name="vi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5834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138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veux</a:t>
            </a:r>
            <a:endParaRPr lang="en-CA" altLang="en-US" sz="7200" dirty="0"/>
          </a:p>
        </p:txBody>
      </p:sp>
      <p:pic>
        <p:nvPicPr>
          <p:cNvPr id="2" name="veu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5834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941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338" y="342900"/>
            <a:ext cx="4645025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mon</a:t>
            </a:r>
            <a:endParaRPr lang="fr-FR" altLang="en-US" sz="60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37213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ami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plus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37213" y="365601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viens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sa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45163" y="5419725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jouer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faire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devant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53113" y="5322889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lit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3040" y="2011375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quand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1072" y="251532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prendre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7850" y="293885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chez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4488" y="2234407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tout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7850" y="5383696"/>
            <a:ext cx="4464050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donner</a:t>
            </a:r>
            <a:endParaRPr lang="fr-FR" altLang="en-US" sz="60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81015" y="3755147"/>
            <a:ext cx="4464050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pas</a:t>
            </a:r>
            <a:endParaRPr lang="fr-FR" altLang="en-US" sz="60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107" y="390043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entre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9004" y="20621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pour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500" y="2211544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ici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2735" y="5428147"/>
            <a:ext cx="43924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p</a:t>
            </a: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arce que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40832" y="3758407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t</a:t>
            </a: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u es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4824" y="5428146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veux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ma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338" y="342900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faire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7100" y="22272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p</a:t>
            </a: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arce que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lit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5775" y="4370388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viens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sa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plus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jouer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342900"/>
            <a:ext cx="4284662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devant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7100" y="22272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>
                <a:solidFill>
                  <a:srgbClr val="000066"/>
                </a:solidFill>
                <a:latin typeface="Arial Rounded MT Bold" panose="020F0704030504030204" pitchFamily="34" charset="0"/>
              </a:rPr>
              <a:t>t</a:t>
            </a: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u es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mon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5775" y="4370388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ma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veux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ici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tout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342900"/>
            <a:ext cx="4284662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ami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7100" y="22272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donner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pas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61012" y="3988012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quand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pour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entre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chez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21052" y="5549900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prendre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543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  <p:bldP spid="1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1568624" y="2539380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chez</a:t>
            </a:r>
            <a:endParaRPr lang="en-CA" altLang="en-US" sz="7200" dirty="0"/>
          </a:p>
        </p:txBody>
      </p:sp>
      <p:pic>
        <p:nvPicPr>
          <p:cNvPr id="2" name="che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32101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532620" y="2323356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devant</a:t>
            </a:r>
            <a:endParaRPr lang="en-CA" altLang="en-US" sz="7200" dirty="0"/>
          </a:p>
        </p:txBody>
      </p:sp>
      <p:pic>
        <p:nvPicPr>
          <p:cNvPr id="2" name="dev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52276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676636" y="2503376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donner</a:t>
            </a:r>
            <a:endParaRPr lang="en-CA" altLang="en-US" sz="7200" dirty="0"/>
          </a:p>
        </p:txBody>
      </p:sp>
      <p:pic>
        <p:nvPicPr>
          <p:cNvPr id="6" name="don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5273" y="370352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entre</a:t>
            </a:r>
            <a:endParaRPr lang="en-CA" altLang="en-US" sz="7200" dirty="0"/>
          </a:p>
        </p:txBody>
      </p:sp>
      <p:pic>
        <p:nvPicPr>
          <p:cNvPr id="3" name="ent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686684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532620" y="2323356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faire</a:t>
            </a:r>
            <a:endParaRPr lang="en-CA" altLang="en-US" sz="7200" dirty="0"/>
          </a:p>
        </p:txBody>
      </p:sp>
      <p:pic>
        <p:nvPicPr>
          <p:cNvPr id="2" name="fai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52350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ici</a:t>
            </a:r>
            <a:endParaRPr lang="en-CA" altLang="en-US" sz="7200" dirty="0"/>
          </a:p>
        </p:txBody>
      </p:sp>
      <p:pic>
        <p:nvPicPr>
          <p:cNvPr id="4" name="ic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67426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jouer</a:t>
            </a:r>
            <a:endParaRPr lang="en-CA" altLang="en-US" sz="7200" dirty="0"/>
          </a:p>
        </p:txBody>
      </p:sp>
      <p:pic>
        <p:nvPicPr>
          <p:cNvPr id="2" name="jo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759201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6E77EB1803F46BD28F520A5CDB384" ma:contentTypeVersion="7" ma:contentTypeDescription="Create a new document." ma:contentTypeScope="" ma:versionID="1061254870af33c9ed0020f8855957b9">
  <xsd:schema xmlns:xsd="http://www.w3.org/2001/XMLSchema" xmlns:xs="http://www.w3.org/2001/XMLSchema" xmlns:p="http://schemas.microsoft.com/office/2006/metadata/properties" xmlns:ns1="http://schemas.microsoft.com/sharepoint/v3" xmlns:ns2="69d72030-20d1-4af3-bfd2-f442acb27a5f" targetNamespace="http://schemas.microsoft.com/office/2006/metadata/properties" ma:root="true" ma:fieldsID="4120f59eaf3aecab1cbbd06448191047" ns1:_="" ns2:_="">
    <xsd:import namespace="http://schemas.microsoft.com/sharepoint/v3"/>
    <xsd:import namespace="69d72030-20d1-4af3-bfd2-f442acb27a5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72030-20d1-4af3-bfd2-f442acb27a5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edd10e13-79cb-481f-a008-8dff0a7df072}" ma:internalName="Blog_x0020_Category" ma:readOnly="false" ma:showField="Title" ma:web="69d72030-20d1-4af3-bfd2-f442acb27a5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69d72030-20d1-4af3-bfd2-f442acb27a5f">33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70C1FA-40C8-40A1-A89C-F47DD87C9449}"/>
</file>

<file path=customXml/itemProps2.xml><?xml version="1.0" encoding="utf-8"?>
<ds:datastoreItem xmlns:ds="http://schemas.openxmlformats.org/officeDocument/2006/customXml" ds:itemID="{E31AA47B-A3F4-4148-B824-F0657770A385}"/>
</file>

<file path=customXml/itemProps3.xml><?xml version="1.0" encoding="utf-8"?>
<ds:datastoreItem xmlns:ds="http://schemas.openxmlformats.org/officeDocument/2006/customXml" ds:itemID="{65105B37-0E16-43B0-B45B-FE4FFA8A43F8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1615</TotalTime>
  <Words>77</Words>
  <Application>Microsoft Office PowerPoint</Application>
  <PresentationFormat>Custom</PresentationFormat>
  <Paragraphs>68</Paragraphs>
  <Slides>29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 Black</vt:lpstr>
      <vt:lpstr>Arial Rounded MT Bold</vt:lpstr>
      <vt:lpstr>Century Gothic</vt:lpstr>
      <vt:lpstr>Comic Sans MS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LYONNAZ</dc:creator>
  <cp:lastModifiedBy>Nolin, Caroline (ASD-W)</cp:lastModifiedBy>
  <cp:revision>125</cp:revision>
  <dcterms:created xsi:type="dcterms:W3CDTF">2005-01-05T13:08:10Z</dcterms:created>
  <dcterms:modified xsi:type="dcterms:W3CDTF">2018-03-14T17:26:11Z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0x010100B126E77EB1803F46BD28F520A5CDB384</vt:lpwstr>
  </property>
</Properties>
</file>